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9" r:id="rId2"/>
    <p:sldId id="312" r:id="rId3"/>
    <p:sldId id="263" r:id="rId4"/>
    <p:sldId id="260" r:id="rId5"/>
    <p:sldId id="270" r:id="rId6"/>
    <p:sldId id="283" r:id="rId7"/>
    <p:sldId id="286" r:id="rId8"/>
    <p:sldId id="285" r:id="rId9"/>
    <p:sldId id="284" r:id="rId10"/>
    <p:sldId id="288" r:id="rId11"/>
    <p:sldId id="274" r:id="rId12"/>
    <p:sldId id="259" r:id="rId13"/>
    <p:sldId id="313" r:id="rId14"/>
    <p:sldId id="289" r:id="rId15"/>
    <p:sldId id="290" r:id="rId16"/>
    <p:sldId id="257" r:id="rId17"/>
    <p:sldId id="291" r:id="rId18"/>
    <p:sldId id="292" r:id="rId19"/>
    <p:sldId id="294" r:id="rId20"/>
    <p:sldId id="303" r:id="rId21"/>
    <p:sldId id="304" r:id="rId22"/>
    <p:sldId id="305" r:id="rId23"/>
    <p:sldId id="293" r:id="rId24"/>
    <p:sldId id="295" r:id="rId25"/>
    <p:sldId id="308" r:id="rId26"/>
    <p:sldId id="307" r:id="rId27"/>
    <p:sldId id="306" r:id="rId28"/>
    <p:sldId id="296" r:id="rId29"/>
    <p:sldId id="297" r:id="rId30"/>
    <p:sldId id="298" r:id="rId31"/>
    <p:sldId id="309" r:id="rId32"/>
    <p:sldId id="311" r:id="rId33"/>
    <p:sldId id="310" r:id="rId34"/>
    <p:sldId id="299" r:id="rId35"/>
    <p:sldId id="300" r:id="rId36"/>
    <p:sldId id="301" r:id="rId37"/>
    <p:sldId id="302" r:id="rId38"/>
    <p:sldId id="287" r:id="rId39"/>
    <p:sldId id="28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EE"/>
    <a:srgbClr val="EEBD81"/>
    <a:srgbClr val="3773B3"/>
    <a:srgbClr val="61C8B1"/>
    <a:srgbClr val="6EDAC3"/>
    <a:srgbClr val="54AA51"/>
    <a:srgbClr val="408339"/>
    <a:srgbClr val="FDD726"/>
    <a:srgbClr val="FFAF22"/>
    <a:srgbClr val="FE9B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FC55A-AEED-4A0E-9427-8D633A44F916}" v="758" dt="2023-03-05T20:53:47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67" autoAdjust="0"/>
  </p:normalViewPr>
  <p:slideViewPr>
    <p:cSldViewPr snapToGrid="0" showGuides="1">
      <p:cViewPr varScale="1">
        <p:scale>
          <a:sx n="69" d="100"/>
          <a:sy n="69" d="100"/>
        </p:scale>
        <p:origin x="78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FAE84-4A73-48BF-A7CF-763967106912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FE4B-93C0-457E-A467-52FAE42B4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1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로고입니다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89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4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메인페이지입니다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1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비번 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 성공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04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비번 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 성공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2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비번 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 성공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156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비번 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로그인 성공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69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상품 이미지 누르면 상세 페이지로 넘어가는데 그건 시연 때 보여드리겠습니다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30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포토후기 창입니다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저장된 글에서 아래 댓글 버튼 누르고 저장 시 화면과</a:t>
            </a:r>
            <a:r>
              <a:rPr lang="ko-KR" altLang="en-US" baseline="0" dirty="0" smtClean="0"/>
              <a:t> 같이 댓글이 보여지게 됩니다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00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포토후기 창입니다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저장된 글에서 아래 댓글 버튼 누르고 저장 시 화면과</a:t>
            </a:r>
            <a:r>
              <a:rPr lang="ko-KR" altLang="en-US" baseline="0" dirty="0" smtClean="0"/>
              <a:t> 같이 댓글이 보여지게 됩니다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697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포토후기 창입니다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저장된 글에서 아래 댓글 버튼 누르고 저장 시 화면과</a:t>
            </a:r>
            <a:r>
              <a:rPr lang="ko-KR" altLang="en-US" baseline="0" dirty="0" smtClean="0"/>
              <a:t> 같이 댓글이 보여지게 됩니다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4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코로나로 인한 캠핑 관심도 증가</a:t>
            </a:r>
            <a:r>
              <a:rPr lang="en-US" altLang="ko-KR" dirty="0"/>
              <a:t>: </a:t>
            </a:r>
            <a:r>
              <a:rPr lang="ko-KR" altLang="en-US" dirty="0"/>
              <a:t>타인 접촉없이 야외 활동 즐길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유튜브 등 캠핑 정보에 대한 쉬운 접근성  </a:t>
            </a:r>
            <a:r>
              <a:rPr lang="en-US" altLang="ko-KR" dirty="0"/>
              <a:t>3.</a:t>
            </a:r>
            <a:r>
              <a:rPr lang="ko-KR" altLang="en-US" dirty="0"/>
              <a:t>캠핑의 종류 다양화로 캠핑이 어렵고 번거롭다는 인식 탈피</a:t>
            </a:r>
            <a:r>
              <a:rPr lang="en-US" altLang="ko-KR" dirty="0"/>
              <a:t>(ex.</a:t>
            </a:r>
            <a:r>
              <a:rPr lang="ko-KR" altLang="en-US" dirty="0"/>
              <a:t>글램핑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87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포토후기 창입니다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저장된 글에서 아래 댓글 버튼 누르고 저장 시 화면과</a:t>
            </a:r>
            <a:r>
              <a:rPr lang="ko-KR" altLang="en-US" baseline="0" dirty="0" smtClean="0"/>
              <a:t> 같이 댓글이 보여지게 됩니다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9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FAQ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640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마이페이지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31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제품 장바구니 및 결제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86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제품 장바구니 및 결제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70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제품 장바구니 및 결제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19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제품 장바구니 및 결제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848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여기까지는 일반 고객이 주로 사용하는 페이지 목록이었고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지금부터 보실 페이지는 관리자 영역인 </a:t>
            </a:r>
            <a:r>
              <a:rPr lang="ko-KR" altLang="en-US" dirty="0" smtClean="0"/>
              <a:t>관리자 페이지입니다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29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16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5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코로나로 인한 캠핑 관심도 증가</a:t>
            </a:r>
            <a:r>
              <a:rPr lang="en-US" altLang="ko-KR" dirty="0"/>
              <a:t>: </a:t>
            </a:r>
            <a:r>
              <a:rPr lang="ko-KR" altLang="en-US" dirty="0"/>
              <a:t>타인 접촉없이 야외 활동 즐길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65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8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외에도 유튜브 등 매체를 통해 캠핑 정보에 대한 정보 접근성이 </a:t>
            </a:r>
            <a:r>
              <a:rPr lang="ko-KR" altLang="en-US" dirty="0" err="1"/>
              <a:t>간편해졌고</a:t>
            </a:r>
            <a:r>
              <a:rPr lang="en-US" altLang="ko-KR" dirty="0"/>
              <a:t>,</a:t>
            </a:r>
            <a:r>
              <a:rPr lang="ko-KR" altLang="en-US" dirty="0"/>
              <a:t> 글램핑</a:t>
            </a:r>
            <a:r>
              <a:rPr lang="en-US" altLang="ko-KR" dirty="0"/>
              <a:t>, </a:t>
            </a:r>
            <a:r>
              <a:rPr lang="ko-KR" altLang="en-US" dirty="0" err="1"/>
              <a:t>캠핑카</a:t>
            </a:r>
            <a:r>
              <a:rPr lang="ko-KR" altLang="en-US" dirty="0"/>
              <a:t> 대여 등 종류가 </a:t>
            </a:r>
            <a:r>
              <a:rPr lang="ko-KR" altLang="en-US" dirty="0" err="1"/>
              <a:t>다양해지며</a:t>
            </a:r>
            <a:r>
              <a:rPr lang="ko-KR" altLang="en-US" dirty="0"/>
              <a:t> 이전처럼 캠핑이 어렵고 번거롭다는 인식에서 탈피했습니다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종합적인 이유들로 국내 캠핑시장의 규모가 급격히 성장하였고 이런 성장속도에 발맞춰 이번 주제를 캠핑용품 쇼핑몰로 정하게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6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3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일정입니다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5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10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FE4B-93C0-457E-A467-52FAE42B4F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3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46D65A0D-F72A-8AAA-A33A-98451139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547" y="1228544"/>
            <a:ext cx="6297345" cy="44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벤치마킹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96351" y="1430882"/>
            <a:ext cx="11482377" cy="5057806"/>
            <a:chOff x="296351" y="1430882"/>
            <a:chExt cx="11482377" cy="50578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351" y="1430882"/>
              <a:ext cx="5642971" cy="227548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757" y="4218190"/>
              <a:ext cx="5642971" cy="22704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2534640" y="3706369"/>
              <a:ext cx="116639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초캠마켓</a:t>
              </a:r>
              <a:endParaRPr lang="en-US" altLang="ko-KR" sz="1400" dirty="0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374046" y="3706369"/>
              <a:ext cx="116639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캠핑온</a:t>
              </a:r>
              <a:endParaRPr lang="en-US" altLang="ko-KR" sz="1400" dirty="0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624136" y="3811385"/>
              <a:ext cx="107157" cy="1030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8520110" y="3811385"/>
              <a:ext cx="107157" cy="1030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212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9551" y="199906"/>
            <a:ext cx="2132459" cy="614126"/>
            <a:chOff x="209551" y="199906"/>
            <a:chExt cx="2132459" cy="61412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09551" y="228481"/>
              <a:ext cx="566470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23646" y="199906"/>
              <a:ext cx="1518364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개발 일정</a:t>
              </a:r>
              <a:endPara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EA4B5-A446-4176-96DC-F2649C390FD4}"/>
                </a:ext>
              </a:extLst>
            </p:cNvPr>
            <p:cNvSpPr txBox="1"/>
            <p:nvPr/>
          </p:nvSpPr>
          <p:spPr>
            <a:xfrm>
              <a:off x="281924" y="229257"/>
              <a:ext cx="402674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spc="-150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1" y="942108"/>
            <a:ext cx="11424594" cy="53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71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2086923" y="4435931"/>
              <a:ext cx="1877437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36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  <a:endParaRPr lang="ko-KR" altLang="en-US" sz="3600" spc="-300" dirty="0">
                <a:solidFill>
                  <a:schemeClr val="bg1"/>
                </a:solidFill>
                <a:latin typeface="G마켓 산스 TTF Bol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704039" cy="132343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/>
          <p:cNvGrpSpPr/>
          <p:nvPr/>
        </p:nvGrpSpPr>
        <p:grpSpPr>
          <a:xfrm>
            <a:off x="209551" y="199906"/>
            <a:ext cx="2029867" cy="614126"/>
            <a:chOff x="209551" y="199906"/>
            <a:chExt cx="2029867" cy="61412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09551" y="228481"/>
              <a:ext cx="566470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23646" y="199906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개발환경</a:t>
              </a:r>
              <a:endPara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7EA4B5-A446-4176-96DC-F2649C390FD4}"/>
                </a:ext>
              </a:extLst>
            </p:cNvPr>
            <p:cNvSpPr txBox="1"/>
            <p:nvPr/>
          </p:nvSpPr>
          <p:spPr>
            <a:xfrm>
              <a:off x="281924" y="229257"/>
              <a:ext cx="402674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spc="-15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ko-KR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054853" y="793228"/>
            <a:ext cx="2311802" cy="2576945"/>
            <a:chOff x="1054853" y="1662545"/>
            <a:chExt cx="2311802" cy="2576945"/>
          </a:xfrm>
        </p:grpSpPr>
        <p:sp>
          <p:nvSpPr>
            <p:cNvPr id="5" name="직사각형 4"/>
            <p:cNvSpPr/>
            <p:nvPr/>
          </p:nvSpPr>
          <p:spPr>
            <a:xfrm>
              <a:off x="1054853" y="2074701"/>
              <a:ext cx="2311802" cy="216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JSP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JavaScript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HTML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CSS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 smtClean="0">
                  <a:solidFill>
                    <a:schemeClr val="tx1"/>
                  </a:solidFill>
                </a:rPr>
                <a:t>Jquery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Ajax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JAVA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54853" y="1662545"/>
              <a:ext cx="2311802" cy="4121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개발 언어</a:t>
              </a:r>
              <a:endParaRPr lang="ko-KR" altLang="en-US" b="1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906417" y="793228"/>
            <a:ext cx="2311802" cy="2576945"/>
            <a:chOff x="1054853" y="1662545"/>
            <a:chExt cx="2311802" cy="2576945"/>
          </a:xfrm>
        </p:grpSpPr>
        <p:sp>
          <p:nvSpPr>
            <p:cNvPr id="48" name="직사각형 47"/>
            <p:cNvSpPr/>
            <p:nvPr/>
          </p:nvSpPr>
          <p:spPr>
            <a:xfrm>
              <a:off x="1054853" y="2074701"/>
              <a:ext cx="2311802" cy="216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Apache Tomcat 9.0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54853" y="1662545"/>
              <a:ext cx="2311802" cy="4121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Server</a:t>
              </a:r>
              <a:endParaRPr lang="ko-KR" altLang="en-US" b="1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757981" y="793228"/>
            <a:ext cx="2311802" cy="2576945"/>
            <a:chOff x="1054853" y="1662545"/>
            <a:chExt cx="2311802" cy="2576945"/>
          </a:xfrm>
        </p:grpSpPr>
        <p:sp>
          <p:nvSpPr>
            <p:cNvPr id="51" name="직사각형 50"/>
            <p:cNvSpPr/>
            <p:nvPr/>
          </p:nvSpPr>
          <p:spPr>
            <a:xfrm>
              <a:off x="1054853" y="2074701"/>
              <a:ext cx="2311802" cy="216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Servlet MVC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054853" y="1662545"/>
              <a:ext cx="2311802" cy="4121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Framework</a:t>
              </a:r>
              <a:endParaRPr lang="ko-KR" altLang="en-US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981589" y="3602181"/>
            <a:ext cx="2311802" cy="2576945"/>
            <a:chOff x="1054853" y="1662545"/>
            <a:chExt cx="2311802" cy="2576945"/>
          </a:xfrm>
        </p:grpSpPr>
        <p:sp>
          <p:nvSpPr>
            <p:cNvPr id="55" name="직사각형 54"/>
            <p:cNvSpPr/>
            <p:nvPr/>
          </p:nvSpPr>
          <p:spPr>
            <a:xfrm>
              <a:off x="1054853" y="2074701"/>
              <a:ext cx="2311802" cy="216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Window 10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54853" y="1662545"/>
              <a:ext cx="2311802" cy="4121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OS</a:t>
              </a:r>
              <a:endParaRPr lang="ko-KR" altLang="en-US" b="1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888095" y="3602181"/>
            <a:ext cx="2311802" cy="2576945"/>
            <a:chOff x="1054853" y="1662545"/>
            <a:chExt cx="2311802" cy="2576945"/>
          </a:xfrm>
        </p:grpSpPr>
        <p:sp>
          <p:nvSpPr>
            <p:cNvPr id="59" name="직사각형 58"/>
            <p:cNvSpPr/>
            <p:nvPr/>
          </p:nvSpPr>
          <p:spPr>
            <a:xfrm>
              <a:off x="1054853" y="2074701"/>
              <a:ext cx="2311802" cy="216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Eclipse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054853" y="1662545"/>
              <a:ext cx="2311802" cy="4121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개발 </a:t>
              </a:r>
              <a:r>
                <a:rPr lang="en-US" altLang="ko-KR" b="1" dirty="0" smtClean="0"/>
                <a:t>TOOL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9658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296351" y="265895"/>
            <a:ext cx="4980436" cy="5996530"/>
            <a:chOff x="296351" y="265895"/>
            <a:chExt cx="4980436" cy="5996530"/>
          </a:xfrm>
        </p:grpSpPr>
        <p:sp>
          <p:nvSpPr>
            <p:cNvPr id="3" name="타원 2"/>
            <p:cNvSpPr/>
            <p:nvPr/>
          </p:nvSpPr>
          <p:spPr>
            <a:xfrm>
              <a:off x="296351" y="3086144"/>
              <a:ext cx="1411460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관리자</a:t>
              </a:r>
              <a:r>
                <a:rPr lang="en-US" altLang="ko-KR" dirty="0" smtClean="0"/>
                <a:t>(admin)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982142" y="953499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카테고리 관리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982142" y="2431522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상품관리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982142" y="3924943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주문내역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982142" y="5418364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회원관리</a:t>
              </a:r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3699803" y="1348708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소분류</a:t>
              </a:r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3699803" y="265895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대분류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3699803" y="2431522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상품등록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삭제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699803" y="3940729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주문접수 내역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3699803" y="5418363"/>
              <a:ext cx="1576984" cy="844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회원목록</a:t>
              </a:r>
              <a:endParaRPr lang="ko-KR" altLang="en-US" dirty="0"/>
            </a:p>
          </p:txBody>
        </p:sp>
        <p:cxnSp>
          <p:nvCxnSpPr>
            <p:cNvPr id="33" name="직선 화살표 연결선 32"/>
            <p:cNvCxnSpPr>
              <a:endCxn id="15" idx="2"/>
            </p:cNvCxnSpPr>
            <p:nvPr/>
          </p:nvCxnSpPr>
          <p:spPr>
            <a:xfrm flipV="1">
              <a:off x="1492111" y="2853553"/>
              <a:ext cx="490031" cy="232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3" idx="0"/>
              <a:endCxn id="11" idx="2"/>
            </p:cNvCxnSpPr>
            <p:nvPr/>
          </p:nvCxnSpPr>
          <p:spPr>
            <a:xfrm flipV="1">
              <a:off x="1002081" y="1375530"/>
              <a:ext cx="980061" cy="1710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3" idx="5"/>
              <a:endCxn id="16" idx="2"/>
            </p:cNvCxnSpPr>
            <p:nvPr/>
          </p:nvCxnSpPr>
          <p:spPr>
            <a:xfrm>
              <a:off x="1501107" y="3806595"/>
              <a:ext cx="481035" cy="540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" idx="4"/>
              <a:endCxn id="17" idx="2"/>
            </p:cNvCxnSpPr>
            <p:nvPr/>
          </p:nvCxnSpPr>
          <p:spPr>
            <a:xfrm>
              <a:off x="1002081" y="3930205"/>
              <a:ext cx="980061" cy="1910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1" idx="7"/>
              <a:endCxn id="19" idx="2"/>
            </p:cNvCxnSpPr>
            <p:nvPr/>
          </p:nvCxnSpPr>
          <p:spPr>
            <a:xfrm flipV="1">
              <a:off x="3328182" y="687926"/>
              <a:ext cx="371621" cy="389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11" idx="5"/>
            </p:cNvCxnSpPr>
            <p:nvPr/>
          </p:nvCxnSpPr>
          <p:spPr>
            <a:xfrm>
              <a:off x="3328182" y="1673950"/>
              <a:ext cx="371621" cy="211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5" idx="6"/>
              <a:endCxn id="20" idx="2"/>
            </p:cNvCxnSpPr>
            <p:nvPr/>
          </p:nvCxnSpPr>
          <p:spPr>
            <a:xfrm>
              <a:off x="3559126" y="2853553"/>
              <a:ext cx="1406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6" idx="6"/>
              <a:endCxn id="21" idx="2"/>
            </p:cNvCxnSpPr>
            <p:nvPr/>
          </p:nvCxnSpPr>
          <p:spPr>
            <a:xfrm>
              <a:off x="3559126" y="4346974"/>
              <a:ext cx="140677" cy="15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17" idx="6"/>
              <a:endCxn id="22" idx="2"/>
            </p:cNvCxnSpPr>
            <p:nvPr/>
          </p:nvCxnSpPr>
          <p:spPr>
            <a:xfrm flipV="1">
              <a:off x="3559126" y="5840394"/>
              <a:ext cx="14067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5692592" y="672465"/>
            <a:ext cx="5345857" cy="5589959"/>
            <a:chOff x="5692592" y="672465"/>
            <a:chExt cx="5345857" cy="5589959"/>
          </a:xfrm>
        </p:grpSpPr>
        <p:sp>
          <p:nvSpPr>
            <p:cNvPr id="23" name="타원 22"/>
            <p:cNvSpPr/>
            <p:nvPr/>
          </p:nvSpPr>
          <p:spPr>
            <a:xfrm>
              <a:off x="5692592" y="3086144"/>
              <a:ext cx="1411460" cy="84406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이용자</a:t>
              </a:r>
              <a:r>
                <a:rPr lang="en-US" altLang="ko-KR" dirty="0" smtClean="0"/>
                <a:t>(user)</a:t>
              </a:r>
              <a:endParaRPr lang="ko-KR" altLang="en-US" dirty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7104052" y="687925"/>
              <a:ext cx="1899138" cy="84406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마이페이지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7104053" y="1885372"/>
              <a:ext cx="1899137" cy="8473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주문내역</a:t>
              </a:r>
              <a:endParaRPr lang="ko-KR" altLang="en-US" dirty="0"/>
            </a:p>
          </p:txBody>
        </p:sp>
        <p:sp>
          <p:nvSpPr>
            <p:cNvPr id="26" name="타원 25"/>
            <p:cNvSpPr/>
            <p:nvPr/>
          </p:nvSpPr>
          <p:spPr>
            <a:xfrm>
              <a:off x="7104052" y="3940729"/>
              <a:ext cx="1899138" cy="8473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장바구니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7104052" y="5415039"/>
              <a:ext cx="1899138" cy="84738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후기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문의 작성</a:t>
              </a:r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9422454" y="672465"/>
              <a:ext cx="1615995" cy="84406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회원정보 수정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9422454" y="1885372"/>
              <a:ext cx="1615995" cy="84406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회원탈퇴</a:t>
              </a:r>
              <a:endParaRPr lang="ko-KR" altLang="en-US" dirty="0"/>
            </a:p>
          </p:txBody>
        </p:sp>
        <p:cxnSp>
          <p:nvCxnSpPr>
            <p:cNvPr id="69" name="직선 화살표 연결선 68"/>
            <p:cNvCxnSpPr>
              <a:stCxn id="23" idx="0"/>
              <a:endCxn id="24" idx="2"/>
            </p:cNvCxnSpPr>
            <p:nvPr/>
          </p:nvCxnSpPr>
          <p:spPr>
            <a:xfrm flipV="1">
              <a:off x="6398322" y="1109956"/>
              <a:ext cx="705730" cy="197618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23" idx="0"/>
              <a:endCxn id="25" idx="2"/>
            </p:cNvCxnSpPr>
            <p:nvPr/>
          </p:nvCxnSpPr>
          <p:spPr>
            <a:xfrm flipV="1">
              <a:off x="6398322" y="2309065"/>
              <a:ext cx="705731" cy="77707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23" idx="4"/>
              <a:endCxn id="26" idx="2"/>
            </p:cNvCxnSpPr>
            <p:nvPr/>
          </p:nvCxnSpPr>
          <p:spPr>
            <a:xfrm>
              <a:off x="6398322" y="3930205"/>
              <a:ext cx="705730" cy="43421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23" idx="4"/>
              <a:endCxn id="27" idx="2"/>
            </p:cNvCxnSpPr>
            <p:nvPr/>
          </p:nvCxnSpPr>
          <p:spPr>
            <a:xfrm>
              <a:off x="6398322" y="3930205"/>
              <a:ext cx="705730" cy="190852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24" idx="6"/>
              <a:endCxn id="28" idx="2"/>
            </p:cNvCxnSpPr>
            <p:nvPr/>
          </p:nvCxnSpPr>
          <p:spPr>
            <a:xfrm flipV="1">
              <a:off x="9003190" y="1094496"/>
              <a:ext cx="419264" cy="154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25" idx="6"/>
              <a:endCxn id="29" idx="2"/>
            </p:cNvCxnSpPr>
            <p:nvPr/>
          </p:nvCxnSpPr>
          <p:spPr>
            <a:xfrm flipV="1">
              <a:off x="9003190" y="2307403"/>
              <a:ext cx="419264" cy="16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/>
          <p:cNvGrpSpPr/>
          <p:nvPr/>
        </p:nvGrpSpPr>
        <p:grpSpPr>
          <a:xfrm>
            <a:off x="209551" y="199906"/>
            <a:ext cx="2337644" cy="614126"/>
            <a:chOff x="209551" y="199906"/>
            <a:chExt cx="2337644" cy="61412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09551" y="228481"/>
              <a:ext cx="566470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23646" y="199906"/>
              <a:ext cx="172354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dirty="0" err="1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유스케이스</a:t>
              </a:r>
              <a:endPara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47EA4B5-A446-4176-96DC-F2649C390FD4}"/>
                </a:ext>
              </a:extLst>
            </p:cNvPr>
            <p:cNvSpPr txBox="1"/>
            <p:nvPr/>
          </p:nvSpPr>
          <p:spPr>
            <a:xfrm>
              <a:off x="281924" y="229257"/>
              <a:ext cx="402674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200" b="1" spc="-150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808309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8050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ERD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3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3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1" y="975061"/>
            <a:ext cx="11458745" cy="53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70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810399-5900-4E4D-92D4-B8477D383A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1702EE8-8784-4E6C-8C77-33FC44AB9F2A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310895-FDB5-4BFD-A695-6A7839B0FD3C}"/>
              </a:ext>
            </a:extLst>
          </p:cNvPr>
          <p:cNvSpPr txBox="1"/>
          <p:nvPr/>
        </p:nvSpPr>
        <p:spPr>
          <a:xfrm>
            <a:off x="4923012" y="5140876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2C0635-3E25-459E-B4F6-9B4D69B390D3}"/>
              </a:ext>
            </a:extLst>
          </p:cNvPr>
          <p:cNvSpPr txBox="1"/>
          <p:nvPr/>
        </p:nvSpPr>
        <p:spPr>
          <a:xfrm>
            <a:off x="6780138" y="5978211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DDED262-FEE3-45C7-8EB8-196F3914D8D0}"/>
              </a:ext>
            </a:extLst>
          </p:cNvPr>
          <p:cNvSpPr txBox="1"/>
          <p:nvPr/>
        </p:nvSpPr>
        <p:spPr>
          <a:xfrm>
            <a:off x="5535586" y="5496108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600" i="1" dirty="0" smtClean="0"/>
              <a:t>기능</a:t>
            </a:r>
            <a:endParaRPr lang="en-US" altLang="ko-KR" sz="3600" i="1" dirty="0" err="1"/>
          </a:p>
        </p:txBody>
      </p:sp>
    </p:spTree>
    <p:extLst>
      <p:ext uri="{BB962C8B-B14F-4D97-AF65-F5344CB8AC3E}">
        <p14:creationId xmlns:p14="http://schemas.microsoft.com/office/powerpoint/2010/main" val="13622836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 err="1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사이트맵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98196" y="814032"/>
            <a:ext cx="6331781" cy="5581551"/>
            <a:chOff x="2898196" y="814032"/>
            <a:chExt cx="6331781" cy="5581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5099625" y="814032"/>
              <a:ext cx="185820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dist"/>
              <a:r>
                <a:rPr lang="en-US" altLang="ko-KR" sz="2400" dirty="0" smtClean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MAIN PAGE</a:t>
              </a:r>
            </a:p>
          </p:txBody>
        </p:sp>
        <p:cxnSp>
          <p:nvCxnSpPr>
            <p:cNvPr id="8" name="직선 연결선 7"/>
            <p:cNvCxnSpPr>
              <a:stCxn id="7" idx="2"/>
            </p:cNvCxnSpPr>
            <p:nvPr/>
          </p:nvCxnSpPr>
          <p:spPr>
            <a:xfrm flipH="1">
              <a:off x="6028725" y="1275697"/>
              <a:ext cx="1" cy="11370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937801" y="2801029"/>
              <a:ext cx="1059244" cy="5664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4458775" y="2801029"/>
              <a:ext cx="1059244" cy="5664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8170733" y="2794697"/>
              <a:ext cx="1059244" cy="5664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3072122" y="2908655"/>
              <a:ext cx="790601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관리자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4593096" y="2908655"/>
              <a:ext cx="790601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로그인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197653" y="2908655"/>
              <a:ext cx="1005403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고객센터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직선 연결선 14"/>
            <p:cNvCxnSpPr>
              <a:endCxn id="10" idx="0"/>
            </p:cNvCxnSpPr>
            <p:nvPr/>
          </p:nvCxnSpPr>
          <p:spPr>
            <a:xfrm>
              <a:off x="4988397" y="2412749"/>
              <a:ext cx="0" cy="38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6574867" y="2794697"/>
              <a:ext cx="1059244" cy="56647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16" idx="0"/>
            </p:cNvCxnSpPr>
            <p:nvPr/>
          </p:nvCxnSpPr>
          <p:spPr>
            <a:xfrm flipH="1" flipV="1">
              <a:off x="7104488" y="2412749"/>
              <a:ext cx="1" cy="3819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8664045" y="2412749"/>
              <a:ext cx="0" cy="38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6603389" y="2931738"/>
              <a:ext cx="1002197" cy="29238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3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마이페이지</a:t>
              </a:r>
              <a:endParaRPr lang="en-US" altLang="ko-KR" sz="13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8170733" y="3553301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197653" y="3667259"/>
              <a:ext cx="992579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공지사항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2" name="직선 연결선 21"/>
            <p:cNvCxnSpPr>
              <a:stCxn id="11" idx="2"/>
              <a:endCxn id="20" idx="0"/>
            </p:cNvCxnSpPr>
            <p:nvPr/>
          </p:nvCxnSpPr>
          <p:spPr>
            <a:xfrm>
              <a:off x="8700355" y="3361167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8170733" y="4311905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197653" y="4425863"/>
              <a:ext cx="992579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포토후기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5" name="직선 연결선 24"/>
            <p:cNvCxnSpPr>
              <a:endCxn id="23" idx="0"/>
            </p:cNvCxnSpPr>
            <p:nvPr/>
          </p:nvCxnSpPr>
          <p:spPr>
            <a:xfrm>
              <a:off x="8700355" y="4119771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8170733" y="5070509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197653" y="5184467"/>
              <a:ext cx="992579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상품문의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직선 연결선 27"/>
            <p:cNvCxnSpPr>
              <a:endCxn id="26" idx="0"/>
            </p:cNvCxnSpPr>
            <p:nvPr/>
          </p:nvCxnSpPr>
          <p:spPr>
            <a:xfrm>
              <a:off x="8700355" y="4878375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8170733" y="5829113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8418066" y="5950765"/>
              <a:ext cx="564578" cy="3231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1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FAQ</a:t>
              </a:r>
            </a:p>
          </p:txBody>
        </p:sp>
        <p:cxnSp>
          <p:nvCxnSpPr>
            <p:cNvPr id="31" name="직선 연결선 30"/>
            <p:cNvCxnSpPr>
              <a:endCxn id="29" idx="0"/>
            </p:cNvCxnSpPr>
            <p:nvPr/>
          </p:nvCxnSpPr>
          <p:spPr>
            <a:xfrm>
              <a:off x="8700355" y="5636979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6574866" y="3553301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6535260" y="3667259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회원정보 수정</a:t>
              </a:r>
              <a:endPara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4" name="직선 연결선 33"/>
            <p:cNvCxnSpPr>
              <a:endCxn id="32" idx="0"/>
            </p:cNvCxnSpPr>
            <p:nvPr/>
          </p:nvCxnSpPr>
          <p:spPr>
            <a:xfrm>
              <a:off x="7104488" y="3361167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6574866" y="4311905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6577011" y="4425863"/>
              <a:ext cx="1059906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회원 탈퇴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7" name="직선 연결선 36"/>
            <p:cNvCxnSpPr>
              <a:endCxn id="35" idx="0"/>
            </p:cNvCxnSpPr>
            <p:nvPr/>
          </p:nvCxnSpPr>
          <p:spPr>
            <a:xfrm>
              <a:off x="7104488" y="4119771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6574866" y="5070509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6574866" y="5184467"/>
              <a:ext cx="1059906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주문 내역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0" name="직선 연결선 39"/>
            <p:cNvCxnSpPr>
              <a:endCxn id="38" idx="0"/>
            </p:cNvCxnSpPr>
            <p:nvPr/>
          </p:nvCxnSpPr>
          <p:spPr>
            <a:xfrm>
              <a:off x="7104488" y="4878375"/>
              <a:ext cx="0" cy="192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4458775" y="3549802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4369476" y="3694537"/>
              <a:ext cx="1242648" cy="26930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15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비회원 주문조회</a:t>
              </a:r>
              <a:endParaRPr lang="en-US" altLang="ko-KR" sz="115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3" name="직선 연결선 42"/>
            <p:cNvCxnSpPr>
              <a:stCxn id="10" idx="2"/>
              <a:endCxn id="41" idx="0"/>
            </p:cNvCxnSpPr>
            <p:nvPr/>
          </p:nvCxnSpPr>
          <p:spPr>
            <a:xfrm>
              <a:off x="4988397" y="3367499"/>
              <a:ext cx="0" cy="1823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4458775" y="4265119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4458775" y="4379077"/>
              <a:ext cx="992579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장바구니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6" name="직선 연결선 45"/>
            <p:cNvCxnSpPr>
              <a:stCxn id="41" idx="2"/>
              <a:endCxn id="44" idx="0"/>
            </p:cNvCxnSpPr>
            <p:nvPr/>
          </p:nvCxnSpPr>
          <p:spPr>
            <a:xfrm>
              <a:off x="4988397" y="4116272"/>
              <a:ext cx="0" cy="1488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938389" y="3541569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2938389" y="3655527"/>
              <a:ext cx="1059906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회원 관리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9" name="직선 연결선 48"/>
            <p:cNvCxnSpPr>
              <a:stCxn id="9" idx="2"/>
              <a:endCxn id="47" idx="0"/>
            </p:cNvCxnSpPr>
            <p:nvPr/>
          </p:nvCxnSpPr>
          <p:spPr>
            <a:xfrm>
              <a:off x="3467423" y="3367499"/>
              <a:ext cx="588" cy="174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937801" y="4273876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2937801" y="4387834"/>
              <a:ext cx="1059906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주문 내역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52" name="직선 연결선 51"/>
            <p:cNvCxnSpPr>
              <a:stCxn id="47" idx="2"/>
              <a:endCxn id="50" idx="0"/>
            </p:cNvCxnSpPr>
            <p:nvPr/>
          </p:nvCxnSpPr>
          <p:spPr>
            <a:xfrm flipH="1">
              <a:off x="3467423" y="4108039"/>
              <a:ext cx="588" cy="165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endCxn id="9" idx="0"/>
            </p:cNvCxnSpPr>
            <p:nvPr/>
          </p:nvCxnSpPr>
          <p:spPr>
            <a:xfrm>
              <a:off x="3467423" y="2412749"/>
              <a:ext cx="0" cy="388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937801" y="4975514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2937801" y="5089472"/>
              <a:ext cx="1059906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상품 관리</a:t>
              </a:r>
              <a:endParaRPr lang="en-US" altLang="ko-KR" sz="15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56" name="직선 연결선 55"/>
            <p:cNvCxnSpPr>
              <a:stCxn id="50" idx="2"/>
              <a:endCxn id="54" idx="0"/>
            </p:cNvCxnSpPr>
            <p:nvPr/>
          </p:nvCxnSpPr>
          <p:spPr>
            <a:xfrm>
              <a:off x="3467423" y="4840346"/>
              <a:ext cx="0" cy="135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78ADBD5-1D04-43DD-B086-56CF844C1D41}"/>
                </a:ext>
              </a:extLst>
            </p:cNvPr>
            <p:cNvSpPr/>
            <p:nvPr/>
          </p:nvSpPr>
          <p:spPr>
            <a:xfrm>
              <a:off x="2937801" y="5695121"/>
              <a:ext cx="1059244" cy="5664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2898196" y="5829113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카테고리 관리</a:t>
              </a:r>
              <a:endPara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59" name="직선 연결선 58"/>
            <p:cNvCxnSpPr>
              <a:endCxn id="57" idx="0"/>
            </p:cNvCxnSpPr>
            <p:nvPr/>
          </p:nvCxnSpPr>
          <p:spPr>
            <a:xfrm flipH="1">
              <a:off x="3467423" y="5529284"/>
              <a:ext cx="588" cy="165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3467423" y="2412749"/>
              <a:ext cx="51966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554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사이트 소개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5" y="229257"/>
            <a:ext cx="40267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51" y="953764"/>
            <a:ext cx="9668866" cy="52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385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16" y="794951"/>
            <a:ext cx="9367652" cy="55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391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46D65A0D-F72A-8AAA-A33A-98451139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56" y="1341317"/>
            <a:ext cx="1411602" cy="98650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181808" y="1402728"/>
            <a:ext cx="240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팀원 소개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4672175" y="2613687"/>
            <a:ext cx="2318499" cy="523220"/>
            <a:chOff x="910424" y="2159730"/>
            <a:chExt cx="2318499" cy="52322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14061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G마켓 산스 TTF Bold"/>
                </a:rPr>
                <a:t>  정광우</a:t>
              </a:r>
              <a:endParaRPr lang="ko-KR" altLang="en-US" sz="2800" spc="-150" dirty="0">
                <a:solidFill>
                  <a:schemeClr val="bg1"/>
                </a:solidFill>
                <a:latin typeface="G마켓 산스 TTF Bold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팀장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4681094" y="3215515"/>
            <a:ext cx="2318499" cy="523220"/>
            <a:chOff x="910424" y="2159730"/>
            <a:chExt cx="2318499" cy="52322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14061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G마켓 산스 TTF Bold"/>
                </a:rPr>
                <a:t>  </a:t>
              </a:r>
              <a:r>
                <a:rPr lang="ko-KR" altLang="en-US" sz="2800" spc="-150" dirty="0" err="1" smtClean="0">
                  <a:solidFill>
                    <a:schemeClr val="bg1"/>
                  </a:solidFill>
                  <a:latin typeface="G마켓 산스 TTF Bold"/>
                </a:rPr>
                <a:t>지하람</a:t>
              </a:r>
              <a:endParaRPr lang="ko-KR" altLang="en-US" sz="2800" spc="-150" dirty="0">
                <a:solidFill>
                  <a:schemeClr val="bg1"/>
                </a:solidFill>
                <a:latin typeface="G마켓 산스 TTF Bold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부팀장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4672175" y="3814699"/>
            <a:ext cx="2318499" cy="523220"/>
            <a:chOff x="910424" y="2159730"/>
            <a:chExt cx="2318499" cy="52322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14061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G마켓 산스 TTF Bold"/>
                </a:rPr>
                <a:t>  </a:t>
              </a:r>
              <a:r>
                <a:rPr lang="ko-KR" altLang="en-US" sz="2800" spc="-150" dirty="0" err="1" smtClean="0">
                  <a:solidFill>
                    <a:schemeClr val="bg1"/>
                  </a:solidFill>
                  <a:latin typeface="G마켓 산스 TTF Bold"/>
                </a:rPr>
                <a:t>신인호</a:t>
              </a:r>
              <a:endParaRPr lang="ko-KR" altLang="en-US" sz="2800" spc="-150" dirty="0">
                <a:solidFill>
                  <a:schemeClr val="bg1"/>
                </a:solidFill>
                <a:latin typeface="G마켓 산스 TTF Bold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팀원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4681094" y="4417015"/>
            <a:ext cx="2318499" cy="523220"/>
            <a:chOff x="910424" y="2159730"/>
            <a:chExt cx="2318499" cy="52322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14061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G마켓 산스 TTF Bold"/>
                </a:rPr>
                <a:t>  권영우</a:t>
              </a:r>
              <a:endParaRPr lang="ko-KR" altLang="en-US" sz="2800" spc="-150" dirty="0">
                <a:solidFill>
                  <a:schemeClr val="bg1"/>
                </a:solidFill>
                <a:latin typeface="G마켓 산스 TTF Bold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팀원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6648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50" y="814032"/>
            <a:ext cx="5733917" cy="49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304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63" y="814032"/>
            <a:ext cx="9376926" cy="52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582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04" y="794951"/>
            <a:ext cx="9424551" cy="50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56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16" y="794951"/>
            <a:ext cx="8986477" cy="55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459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07" y="794951"/>
            <a:ext cx="9744672" cy="45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560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4" y="794951"/>
            <a:ext cx="9744672" cy="45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676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3" y="814032"/>
            <a:ext cx="9744672" cy="45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892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05" y="814032"/>
            <a:ext cx="9744672" cy="45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865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14032"/>
            <a:ext cx="8063345" cy="5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58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8486" y="904874"/>
            <a:ext cx="11274800" cy="4027343"/>
            <a:chOff x="378486" y="904874"/>
            <a:chExt cx="11274800" cy="50036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032" y="904874"/>
              <a:ext cx="5060254" cy="5003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86" y="904875"/>
              <a:ext cx="4822164" cy="498453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38" y="4996873"/>
            <a:ext cx="10058400" cy="137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751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904262" y="2212895"/>
            <a:ext cx="2518875" cy="523220"/>
            <a:chOff x="910424" y="2159730"/>
            <a:chExt cx="2518875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160653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G마켓 산스 TTF Bold"/>
                </a:rPr>
                <a:t>주제 선정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4262" y="2923911"/>
            <a:ext cx="2557347" cy="523220"/>
            <a:chOff x="910424" y="2159730"/>
            <a:chExt cx="2557347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1645002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목표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904262" y="3707826"/>
            <a:ext cx="2456357" cy="523220"/>
            <a:chOff x="910424" y="2159730"/>
            <a:chExt cx="2456357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1544012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4262" y="4499958"/>
            <a:ext cx="1776684" cy="523220"/>
            <a:chOff x="910424" y="2159730"/>
            <a:chExt cx="1776684" cy="52322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86433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기능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09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814032"/>
            <a:ext cx="9181976" cy="5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92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33" y="814032"/>
            <a:ext cx="9181976" cy="5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12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814032"/>
            <a:ext cx="9181977" cy="53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292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8" y="1453078"/>
            <a:ext cx="10058400" cy="20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164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00" y="998053"/>
            <a:ext cx="5959736" cy="44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032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13" y="1317100"/>
            <a:ext cx="8923809" cy="32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887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0" y="1560945"/>
            <a:ext cx="10058400" cy="19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793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261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사이트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1465419"/>
            <a:ext cx="9336626" cy="30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0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63576-F68D-4DEB-9EB7-8AC05AA696D3}"/>
              </a:ext>
            </a:extLst>
          </p:cNvPr>
          <p:cNvSpPr txBox="1"/>
          <p:nvPr/>
        </p:nvSpPr>
        <p:spPr>
          <a:xfrm>
            <a:off x="5233424" y="3075057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”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45549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63576-F68D-4DEB-9EB7-8AC05AA696D3}"/>
              </a:ext>
            </a:extLst>
          </p:cNvPr>
          <p:cNvSpPr txBox="1"/>
          <p:nvPr/>
        </p:nvSpPr>
        <p:spPr>
          <a:xfrm>
            <a:off x="4692410" y="307505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44295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2054063" y="4435931"/>
              <a:ext cx="1943161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주제 선정</a:t>
              </a:r>
              <a:endParaRPr lang="ko-KR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6719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594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8470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5" y="229257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2">
            <a:extLst>
              <a:ext uri="{FF2B5EF4-FFF2-40B4-BE49-F238E27FC236}">
                <a16:creationId xmlns:a16="http://schemas.microsoft.com/office/drawing/2014/main" id="{F1C24026-5AAB-D005-935E-1AA82448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547" y="1228544"/>
            <a:ext cx="6297345" cy="44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58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선정이유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5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53313C-47EF-EED1-DE73-8FADCCA3A4CB}"/>
              </a:ext>
            </a:extLst>
          </p:cNvPr>
          <p:cNvGrpSpPr/>
          <p:nvPr/>
        </p:nvGrpSpPr>
        <p:grpSpPr>
          <a:xfrm>
            <a:off x="524142" y="1040539"/>
            <a:ext cx="11143716" cy="4043357"/>
            <a:chOff x="456407" y="1833641"/>
            <a:chExt cx="11143716" cy="40433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40BB840-670F-4004-86E0-C5842FA08C69}"/>
                </a:ext>
              </a:extLst>
            </p:cNvPr>
            <p:cNvSpPr/>
            <p:nvPr/>
          </p:nvSpPr>
          <p:spPr>
            <a:xfrm>
              <a:off x="595425" y="1833643"/>
              <a:ext cx="3203469" cy="320346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EF94F6F-0850-4D78-A2BA-3260500BDC4F}"/>
                </a:ext>
              </a:extLst>
            </p:cNvPr>
            <p:cNvSpPr/>
            <p:nvPr/>
          </p:nvSpPr>
          <p:spPr>
            <a:xfrm>
              <a:off x="4496040" y="1833642"/>
              <a:ext cx="3203469" cy="3203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CBC8660-A3FA-4131-8C3A-C516A651E8C9}"/>
                </a:ext>
              </a:extLst>
            </p:cNvPr>
            <p:cNvSpPr/>
            <p:nvPr/>
          </p:nvSpPr>
          <p:spPr>
            <a:xfrm>
              <a:off x="8396654" y="1833641"/>
              <a:ext cx="3203469" cy="32034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9F7948-2BDB-4656-AC8C-1A58BFDAF583}"/>
                </a:ext>
              </a:extLst>
            </p:cNvPr>
            <p:cNvSpPr txBox="1"/>
            <p:nvPr/>
          </p:nvSpPr>
          <p:spPr>
            <a:xfrm>
              <a:off x="456407" y="5507666"/>
              <a:ext cx="3397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코로나로 인한 캠핑 관심도 증가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BCA15F-76D2-4552-A215-9018EEE72B64}"/>
                </a:ext>
              </a:extLst>
            </p:cNvPr>
            <p:cNvSpPr txBox="1"/>
            <p:nvPr/>
          </p:nvSpPr>
          <p:spPr>
            <a:xfrm>
              <a:off x="4282050" y="5507666"/>
              <a:ext cx="3627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미디어 발달로 쉬워진 정보 접근성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42EC2-B7AB-4011-9F91-1A172F25D0B5}"/>
                </a:ext>
              </a:extLst>
            </p:cNvPr>
            <p:cNvSpPr txBox="1"/>
            <p:nvPr/>
          </p:nvSpPr>
          <p:spPr>
            <a:xfrm>
              <a:off x="9341186" y="5507666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인식의 변화</a:t>
              </a:r>
            </a:p>
          </p:txBody>
        </p:sp>
        <p:pic>
          <p:nvPicPr>
            <p:cNvPr id="17" name="그래픽 16" descr="모닥불">
              <a:extLst>
                <a:ext uri="{FF2B5EF4-FFF2-40B4-BE49-F238E27FC236}">
                  <a16:creationId xmlns:a16="http://schemas.microsoft.com/office/drawing/2014/main" id="{9043AEB2-FD44-4FF3-B810-CFB67790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5632" y="2610292"/>
              <a:ext cx="1578419" cy="1578419"/>
            </a:xfrm>
            <a:prstGeom prst="rect">
              <a:avLst/>
            </a:prstGeom>
          </p:spPr>
        </p:pic>
        <p:pic>
          <p:nvPicPr>
            <p:cNvPr id="19" name="그래픽 18" descr="하이킹">
              <a:extLst>
                <a:ext uri="{FF2B5EF4-FFF2-40B4-BE49-F238E27FC236}">
                  <a16:creationId xmlns:a16="http://schemas.microsoft.com/office/drawing/2014/main" id="{531F26CB-D28E-4063-A32F-31CF6252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7949" y="2639790"/>
              <a:ext cx="1578419" cy="1578419"/>
            </a:xfrm>
            <a:prstGeom prst="rect">
              <a:avLst/>
            </a:prstGeom>
          </p:spPr>
        </p:pic>
        <p:pic>
          <p:nvPicPr>
            <p:cNvPr id="21" name="그래픽 20" descr="산">
              <a:extLst>
                <a:ext uri="{FF2B5EF4-FFF2-40B4-BE49-F238E27FC236}">
                  <a16:creationId xmlns:a16="http://schemas.microsoft.com/office/drawing/2014/main" id="{30598181-E454-4B42-B71D-38C3FDF9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8564" y="2610291"/>
              <a:ext cx="1578419" cy="1578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9725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선정이유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5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E37968-F808-9A26-D5B3-E9EC861D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6" y="2076257"/>
            <a:ext cx="6286221" cy="1348348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F5E8C91-17E6-F50F-1693-8EAF69A78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583" y="3250766"/>
            <a:ext cx="7103841" cy="1591239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2F1789F-B26D-5C54-8DA6-977CDE05B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14" y="4796304"/>
            <a:ext cx="6964791" cy="1347930"/>
          </a:xfrm>
          <a:prstGeom prst="rect">
            <a:avLst/>
          </a:prstGeom>
        </p:spPr>
      </p:pic>
      <p:pic>
        <p:nvPicPr>
          <p:cNvPr id="8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6B5F2E8-A804-6791-BCD1-2EDBF5868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961" y="869608"/>
            <a:ext cx="7704542" cy="12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86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선정이유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81924" y="229257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altLang="ko-KR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림 15">
            <a:extLst>
              <a:ext uri="{FF2B5EF4-FFF2-40B4-BE49-F238E27FC236}">
                <a16:creationId xmlns:a16="http://schemas.microsoft.com/office/drawing/2014/main" id="{9253A703-DEB1-F66E-3C29-F1CD4798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67" y="808294"/>
            <a:ext cx="6514265" cy="5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535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2029216" y="4435931"/>
              <a:ext cx="1992853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36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구현 목표</a:t>
              </a:r>
              <a:endParaRPr lang="ko-KR" altLang="en-US" sz="36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704039" cy="132343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707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512</Words>
  <Application>Microsoft Office PowerPoint</Application>
  <PresentationFormat>와이드스크린</PresentationFormat>
  <Paragraphs>199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G마켓 산스 TTF Bold</vt:lpstr>
      <vt:lpstr>G마켓 산스 TTF Light</vt:lpstr>
      <vt:lpstr>맑은 고딕</vt:lpstr>
      <vt:lpstr>에스코어 드림 3 Light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1101-11</cp:lastModifiedBy>
  <cp:revision>130</cp:revision>
  <dcterms:created xsi:type="dcterms:W3CDTF">2020-08-09T23:55:26Z</dcterms:created>
  <dcterms:modified xsi:type="dcterms:W3CDTF">2023-04-21T00:41:32Z</dcterms:modified>
</cp:coreProperties>
</file>